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/>
    <p:restoredTop sz="93609"/>
  </p:normalViewPr>
  <p:slideViewPr>
    <p:cSldViewPr snapToGrid="0" snapToObjects="1">
      <p:cViewPr varScale="1">
        <p:scale>
          <a:sx n="62" d="100"/>
          <a:sy n="62" d="100"/>
        </p:scale>
        <p:origin x="5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65F6-AC28-F640-B145-7DA2A56496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BCE58-4392-A64A-8F49-CF83B099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0E27-6CAA-46CD-A50E-B1FD79E29302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694" y="1638845"/>
            <a:ext cx="8040096" cy="1997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235" y="5074920"/>
            <a:ext cx="944535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1235" y="5907023"/>
            <a:ext cx="944535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18FB-634F-439E-B5F5-C740F92B7A65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6" y="6232518"/>
            <a:ext cx="677025" cy="4487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ACCB-B30A-4FB3-88EA-750798688EF7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FBFF-145C-40A6-83E9-DA32A9D7D8CF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9FF5-0668-44AF-BBA0-03216F6E0B20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542B-2633-4135-9D50-657EA661E2C1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B72F-13FF-4EA0-B855-A30476EC552F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6012-273B-43ED-B443-7252A7A92374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0208-5EA6-48B3-BD79-698942112362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5207-8262-43D1-901A-313282795BF4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661F-E409-449E-848D-09E12C1A1286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Office of Academic Affairs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6055761"/>
            <a:ext cx="12192000" cy="802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5989762"/>
            <a:ext cx="12192001" cy="659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6" y="6232518"/>
            <a:ext cx="677025" cy="4487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28916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5883" y="6436396"/>
            <a:ext cx="1165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72F34B0-9AA1-4F56-9FC2-6E7936EB0689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2156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6" y="6232518"/>
            <a:ext cx="677025" cy="44872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055761"/>
            <a:ext cx="12192000" cy="802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0" y="5989762"/>
            <a:ext cx="12192001" cy="659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35883" y="6436396"/>
            <a:ext cx="1165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28F563FD-9491-4514-BDDC-EB38E62FBBEB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2156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6" y="6232518"/>
            <a:ext cx="677025" cy="4487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pr@unm.edu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 PLEASE DELETE BEFORE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following PowerPoint (PPT) template should be used by Academic Program Review (APR) reviewers to develop their exit meeting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template aligns with the APR criteria outlined in the Review Team Worksheet (APR Manual, Appendix 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 slides may be added as needed for feedback and/or comments.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Comments/feedback should be detailed with reference to evidence provided in the APR self-study report and/or during the site visit. They should highlight strengths and/or opportunities for improvement.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send a copy of the presentation to the APR Specialist (</a:t>
            </a:r>
            <a:r>
              <a:rPr lang="en-US" dirty="0">
                <a:hlinkClick r:id="rId2"/>
              </a:rPr>
              <a:t>apr@unm.edu</a:t>
            </a:r>
            <a:r>
              <a:rPr lang="en-US" dirty="0"/>
              <a:t>) prior to the scheduled exit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Please delete this slide before sending the final version of the presentation to the APR Specialist.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8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7. Peer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18443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8. Resources &amp;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30942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9.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73838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Conclusion. Strategic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51655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799" y="2825559"/>
            <a:ext cx="10058402" cy="145075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Concluding comments or questions</a:t>
            </a:r>
          </a:p>
        </p:txBody>
      </p:sp>
    </p:spTree>
    <p:extLst>
      <p:ext uri="{BB962C8B-B14F-4D97-AF65-F5344CB8AC3E}">
        <p14:creationId xmlns:p14="http://schemas.microsoft.com/office/powerpoint/2010/main" val="275076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404040"/>
                </a:solidFill>
              </a:rPr>
              <a:t>APR Exit Meeting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44952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/>
              <a:t>Program:</a:t>
            </a:r>
          </a:p>
          <a:p>
            <a:pPr algn="r"/>
            <a:r>
              <a:rPr lang="en-US" dirty="0"/>
              <a:t>Exit Meeting Date:</a:t>
            </a:r>
          </a:p>
          <a:p>
            <a:pPr algn="r"/>
            <a:r>
              <a:rPr lang="en-US" dirty="0"/>
              <a:t>Site Team Reviewers:</a:t>
            </a:r>
          </a:p>
          <a:p>
            <a:pPr algn="r"/>
            <a:r>
              <a:rPr lang="en-US" dirty="0"/>
              <a:t>Office of Academic Affairs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0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Program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2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1. Introduction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>
            <a:normAutofit/>
          </a:bodyPr>
          <a:lstStyle/>
          <a:p>
            <a:r>
              <a:rPr lang="en-US" dirty="0"/>
              <a:t>Opportunities for improvements:</a:t>
            </a:r>
          </a:p>
          <a:p>
            <a:endParaRPr lang="en-US" dirty="0"/>
          </a:p>
          <a:p>
            <a:r>
              <a:rPr lang="en-US" dirty="0"/>
              <a:t>**Due to the introductory background of this criterion, strengths/weakness may not be necessary**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>
            <a:normAutofit/>
          </a:bodyPr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4604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2. Teaching &amp; Learning: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33933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3. Teaching &amp; Learning: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276105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4.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344384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5.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24496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Criterion 6. Research, Scholarship, &amp;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4093436"/>
            <a:ext cx="10058401" cy="1775658"/>
          </a:xfrm>
        </p:spPr>
        <p:txBody>
          <a:bodyPr/>
          <a:lstStyle/>
          <a:p>
            <a:r>
              <a:rPr lang="en-US" dirty="0"/>
              <a:t>Opportunities for improvements: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7" y="2185585"/>
            <a:ext cx="10058402" cy="1907851"/>
          </a:xfrm>
        </p:spPr>
        <p:txBody>
          <a:bodyPr/>
          <a:lstStyle/>
          <a:p>
            <a:r>
              <a:rPr lang="en-US" dirty="0"/>
              <a:t>Findings on Strengths: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816253"/>
            <a:ext cx="1005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Overall Findings (select one): Exceeds (E), Met (M), Met with Concerns (MC) or Not Met (NM)</a:t>
            </a:r>
          </a:p>
        </p:txBody>
      </p:sp>
    </p:spTree>
    <p:extLst>
      <p:ext uri="{BB962C8B-B14F-4D97-AF65-F5344CB8AC3E}">
        <p14:creationId xmlns:p14="http://schemas.microsoft.com/office/powerpoint/2010/main" val="14244268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583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Retrospect</vt:lpstr>
      <vt:lpstr>Instructions: PLEASE DELETE BEFORE PRESENTATION</vt:lpstr>
      <vt:lpstr>APR Exit Meeting Presentation</vt:lpstr>
      <vt:lpstr>Overall Program Strengths</vt:lpstr>
      <vt:lpstr>Criterion 1. Introduction &amp; Background</vt:lpstr>
      <vt:lpstr>Criterion 2. Teaching &amp; Learning: Curriculum</vt:lpstr>
      <vt:lpstr>Criterion 3. Teaching &amp; Learning: Assessment</vt:lpstr>
      <vt:lpstr>Criterion 4. Students</vt:lpstr>
      <vt:lpstr>Criterion 5. Faculty</vt:lpstr>
      <vt:lpstr>Criterion 6. Research, Scholarship, &amp; Service</vt:lpstr>
      <vt:lpstr>Criterion 7. Peer Comparisons</vt:lpstr>
      <vt:lpstr>Criterion 8. Resources &amp; Planning</vt:lpstr>
      <vt:lpstr>Criterion 9. Facilities</vt:lpstr>
      <vt:lpstr>Conclusion. Strategic Planning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Gregory Rule</dc:creator>
  <cp:lastModifiedBy>Amanda DiMercurio</cp:lastModifiedBy>
  <cp:revision>13</cp:revision>
  <dcterms:created xsi:type="dcterms:W3CDTF">2017-06-25T02:05:31Z</dcterms:created>
  <dcterms:modified xsi:type="dcterms:W3CDTF">2022-08-29T16:23:57Z</dcterms:modified>
</cp:coreProperties>
</file>